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57" r:id="rId4"/>
    <p:sldId id="264" r:id="rId5"/>
    <p:sldId id="267" r:id="rId6"/>
    <p:sldId id="266" r:id="rId7"/>
    <p:sldId id="269" r:id="rId8"/>
    <p:sldId id="268" r:id="rId9"/>
    <p:sldId id="270" r:id="rId10"/>
    <p:sldId id="258" r:id="rId11"/>
    <p:sldId id="259" r:id="rId12"/>
    <p:sldId id="261" r:id="rId13"/>
    <p:sldId id="260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C3AAE-EABC-3546-9E9F-16255E4C1BF1}" type="datetimeFigureOut">
              <a:rPr lang="en-US" smtClean="0"/>
              <a:t>8/25/17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1A2A-487A-9048-BB86-E472AEA91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1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51A2A-487A-9048-BB86-E472AEA912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51A2A-487A-9048-BB86-E472AEA912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4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FF5-174B-3240-BC01-9B851CC57E72}" type="datetime1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0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688F-8476-7044-BDA2-53AFCA70EA37}" type="datetime1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02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16A9-361D-514D-BE30-6274DB8B1634}" type="datetime1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D6F1-73F2-8446-924C-C2D410535C03}" type="datetime1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1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33AB2-9CF7-9544-B3F5-A4527220696D}" type="datetime1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7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D353-A1FC-5F40-96B6-3F869FD44146}" type="datetime1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3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015D-405B-724C-9F48-CBD85665EE89}" type="datetime1">
              <a:rPr lang="en-US" smtClean="0"/>
              <a:t>8/25/17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9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5D94-035A-D74A-AA04-115EAEFA0F53}" type="datetime1">
              <a:rPr lang="en-US" smtClean="0"/>
              <a:t>8/25/17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8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1E76-ABBC-6A46-A1C8-103F3A2CB44D}" type="datetime1">
              <a:rPr lang="en-US" smtClean="0"/>
              <a:t>8/25/17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9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A5C93-2B33-2248-9BC0-880E2CD6CDBD}" type="datetime1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92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095C-7DD7-DD48-8AD5-3E9B0CCC951D}" type="datetime1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5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939C9-B32D-8D4F-9741-9DEF150724AD}" type="datetime1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FB655-C848-3849-A46A-2C6C77C4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Bhakti Yoga Club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UT Austin Sep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6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96" y="58050"/>
            <a:ext cx="4814031" cy="67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8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44" y="1089061"/>
            <a:ext cx="5724019" cy="4004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3344" y="390418"/>
            <a:ext cx="66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Kirtanam</a:t>
            </a:r>
            <a:r>
              <a:rPr lang="en-US" dirty="0" smtClean="0"/>
              <a:t> or </a:t>
            </a:r>
            <a:r>
              <a:rPr lang="en-US" dirty="0">
                <a:solidFill>
                  <a:prstClr val="black"/>
                </a:solidFill>
              </a:rPr>
              <a:t>process </a:t>
            </a:r>
            <a:r>
              <a:rPr lang="en-US" dirty="0" smtClean="0">
                <a:solidFill>
                  <a:prstClr val="black"/>
                </a:solidFill>
              </a:rPr>
              <a:t>of </a:t>
            </a:r>
            <a:r>
              <a:rPr lang="en-US" dirty="0" smtClean="0"/>
              <a:t>glorification by singing or chanting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8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23344" y="390418"/>
            <a:ext cx="66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Kirtanam</a:t>
            </a:r>
            <a:r>
              <a:rPr lang="en-US" dirty="0" smtClean="0"/>
              <a:t> or </a:t>
            </a:r>
            <a:r>
              <a:rPr lang="en-US" dirty="0">
                <a:solidFill>
                  <a:prstClr val="black"/>
                </a:solidFill>
              </a:rPr>
              <a:t>process </a:t>
            </a:r>
            <a:r>
              <a:rPr lang="en-US" dirty="0" smtClean="0">
                <a:solidFill>
                  <a:prstClr val="black"/>
                </a:solidFill>
              </a:rPr>
              <a:t>of </a:t>
            </a:r>
            <a:r>
              <a:rPr lang="en-US" dirty="0" smtClean="0"/>
              <a:t>glorification by singing or chanting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294" y="1257184"/>
            <a:ext cx="5758814" cy="43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58" y="841748"/>
            <a:ext cx="6913641" cy="56971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23344" y="390418"/>
            <a:ext cx="66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Sravanam</a:t>
            </a:r>
            <a:r>
              <a:rPr lang="en-US" dirty="0" smtClean="0"/>
              <a:t> or Hearing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3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23344" y="390418"/>
            <a:ext cx="66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Jaya </a:t>
            </a:r>
            <a:r>
              <a:rPr lang="en-US" dirty="0" err="1" smtClean="0"/>
              <a:t>Vijaya</a:t>
            </a:r>
            <a:r>
              <a:rPr lang="en-US" dirty="0" smtClean="0"/>
              <a:t> cursed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84" y="759750"/>
            <a:ext cx="4602823" cy="59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6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67183" y="1140432"/>
            <a:ext cx="66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Mrigari</a:t>
            </a:r>
            <a:r>
              <a:rPr lang="en-US" dirty="0" smtClean="0"/>
              <a:t>, </a:t>
            </a:r>
            <a:r>
              <a:rPr lang="en-US" dirty="0" err="1" smtClean="0"/>
              <a:t>Narada</a:t>
            </a:r>
            <a:r>
              <a:rPr lang="en-US" dirty="0" smtClean="0"/>
              <a:t> and </a:t>
            </a:r>
            <a:r>
              <a:rPr lang="en-US" dirty="0" err="1" smtClean="0"/>
              <a:t>Parvata</a:t>
            </a:r>
            <a:r>
              <a:rPr lang="en-US" dirty="0" smtClean="0"/>
              <a:t> Muni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1993900"/>
            <a:ext cx="38862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7183" y="529032"/>
            <a:ext cx="66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Pure devotee does not want to harm even an ant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9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79" y="1086100"/>
            <a:ext cx="7482201" cy="5635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0478" y="287676"/>
            <a:ext cx="860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ISKCON Founder Acharya</a:t>
            </a:r>
          </a:p>
          <a:p>
            <a:pPr algn="ctr"/>
            <a:r>
              <a:rPr lang="en-US" dirty="0" smtClean="0"/>
              <a:t>His Divine Grace A.C. </a:t>
            </a:r>
            <a:r>
              <a:rPr lang="en-US" dirty="0" err="1" smtClean="0"/>
              <a:t>Bhaktivendanta</a:t>
            </a:r>
            <a:r>
              <a:rPr lang="en-US" dirty="0" smtClean="0"/>
              <a:t> Swami </a:t>
            </a:r>
            <a:r>
              <a:rPr lang="en-US" dirty="0" err="1" smtClean="0"/>
              <a:t>Sril</a:t>
            </a:r>
            <a:r>
              <a:rPr lang="en-US" dirty="0" smtClean="0"/>
              <a:t> </a:t>
            </a:r>
            <a:r>
              <a:rPr lang="en-US" dirty="0" err="1" smtClean="0"/>
              <a:t>Prabhupada</a:t>
            </a:r>
            <a:r>
              <a:rPr lang="en-US" dirty="0" smtClean="0"/>
              <a:t> (1896-1977)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977900"/>
            <a:ext cx="7264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4" y="228734"/>
            <a:ext cx="9771058" cy="63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34" y="554215"/>
            <a:ext cx="8623503" cy="59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9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735012"/>
            <a:ext cx="4419600" cy="5803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7311" y="98956"/>
            <a:ext cx="461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Dhyana</a:t>
            </a:r>
            <a:r>
              <a:rPr lang="en-US" dirty="0" smtClean="0"/>
              <a:t> yogi meditating on Vishnu in his heart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7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49349" y="472611"/>
            <a:ext cx="87946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Who can perform Bhakti Yoga</a:t>
            </a:r>
          </a:p>
          <a:p>
            <a:endParaRPr lang="en-US" dirty="0" smtClean="0"/>
          </a:p>
          <a:p>
            <a:r>
              <a:rPr lang="en-US" dirty="0" smtClean="0"/>
              <a:t>Anyone</a:t>
            </a:r>
          </a:p>
          <a:p>
            <a:r>
              <a:rPr lang="en-US" dirty="0" smtClean="0"/>
              <a:t>Sages</a:t>
            </a:r>
            <a:endParaRPr lang="en-US" dirty="0"/>
          </a:p>
          <a:p>
            <a:r>
              <a:rPr lang="en-US" dirty="0" smtClean="0"/>
              <a:t>Man</a:t>
            </a:r>
          </a:p>
          <a:p>
            <a:r>
              <a:rPr lang="en-US" dirty="0" smtClean="0"/>
              <a:t>Woman (</a:t>
            </a:r>
            <a:r>
              <a:rPr lang="en-US" dirty="0" err="1" smtClean="0"/>
              <a:t>Draupadi</a:t>
            </a:r>
            <a:r>
              <a:rPr lang="en-US" dirty="0" smtClean="0"/>
              <a:t>, </a:t>
            </a:r>
            <a:r>
              <a:rPr lang="en-US" dirty="0" err="1" smtClean="0"/>
              <a:t>Kunti</a:t>
            </a:r>
            <a:r>
              <a:rPr lang="en-US" dirty="0" smtClean="0"/>
              <a:t>, </a:t>
            </a:r>
            <a:r>
              <a:rPr lang="en-US" dirty="0" err="1" smtClean="0"/>
              <a:t>Mandodhari</a:t>
            </a:r>
            <a:r>
              <a:rPr lang="en-US" dirty="0" smtClean="0"/>
              <a:t>, </a:t>
            </a:r>
            <a:r>
              <a:rPr lang="en-US" dirty="0" err="1" smtClean="0"/>
              <a:t>Devahuti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Child (</a:t>
            </a:r>
            <a:r>
              <a:rPr lang="en-US" dirty="0" err="1" smtClean="0"/>
              <a:t>Prahlad</a:t>
            </a:r>
            <a:r>
              <a:rPr lang="en-US" dirty="0" smtClean="0"/>
              <a:t> </a:t>
            </a:r>
            <a:r>
              <a:rPr lang="en-US" dirty="0" err="1" smtClean="0"/>
              <a:t>Maharaj</a:t>
            </a:r>
            <a:r>
              <a:rPr lang="en-US" dirty="0" smtClean="0"/>
              <a:t>, Dhruva </a:t>
            </a:r>
            <a:r>
              <a:rPr lang="en-US" dirty="0" err="1" smtClean="0"/>
              <a:t>Maharaj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Married or unmarried</a:t>
            </a:r>
          </a:p>
          <a:p>
            <a:r>
              <a:rPr lang="en-US" dirty="0" smtClean="0"/>
              <a:t>Old (</a:t>
            </a:r>
            <a:r>
              <a:rPr lang="en-US" dirty="0" err="1" smtClean="0"/>
              <a:t>Advaita</a:t>
            </a:r>
            <a:r>
              <a:rPr lang="en-US" dirty="0" smtClean="0"/>
              <a:t>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Shabari</a:t>
            </a:r>
            <a:r>
              <a:rPr lang="en-US" dirty="0" smtClean="0"/>
              <a:t>)</a:t>
            </a:r>
          </a:p>
          <a:p>
            <a:r>
              <a:rPr lang="en-US" dirty="0" smtClean="0"/>
              <a:t>Handicap (</a:t>
            </a:r>
            <a:r>
              <a:rPr lang="en-US" dirty="0" err="1" smtClean="0"/>
              <a:t>Kubja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Tribals</a:t>
            </a:r>
            <a:r>
              <a:rPr lang="en-US" dirty="0" smtClean="0"/>
              <a:t> (</a:t>
            </a:r>
            <a:r>
              <a:rPr lang="en-US" dirty="0" err="1" smtClean="0"/>
              <a:t>Guha</a:t>
            </a:r>
            <a:r>
              <a:rPr lang="en-US" dirty="0" smtClean="0"/>
              <a:t>)</a:t>
            </a:r>
          </a:p>
          <a:p>
            <a:r>
              <a:rPr lang="en-US" dirty="0" smtClean="0"/>
              <a:t>King (</a:t>
            </a:r>
            <a:r>
              <a:rPr lang="en-US" dirty="0" err="1" smtClean="0"/>
              <a:t>Ambarisa</a:t>
            </a:r>
            <a:r>
              <a:rPr lang="en-US" dirty="0" smtClean="0"/>
              <a:t> </a:t>
            </a:r>
            <a:r>
              <a:rPr lang="en-US" dirty="0" err="1" smtClean="0"/>
              <a:t>Maharaj</a:t>
            </a:r>
            <a:r>
              <a:rPr lang="en-US" dirty="0" smtClean="0"/>
              <a:t>, King </a:t>
            </a:r>
            <a:r>
              <a:rPr lang="en-US" dirty="0" err="1" smtClean="0"/>
              <a:t>Bahulashva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Rich (</a:t>
            </a:r>
            <a:r>
              <a:rPr lang="en-US" dirty="0" err="1" smtClean="0"/>
              <a:t>Yudhistira</a:t>
            </a:r>
            <a:r>
              <a:rPr lang="en-US" dirty="0" smtClean="0"/>
              <a:t> </a:t>
            </a:r>
            <a:r>
              <a:rPr lang="en-US" dirty="0" err="1" smtClean="0"/>
              <a:t>Maharaj</a:t>
            </a:r>
            <a:r>
              <a:rPr lang="en-US" dirty="0" smtClean="0"/>
              <a:t>)</a:t>
            </a:r>
          </a:p>
          <a:p>
            <a:r>
              <a:rPr lang="en-US" dirty="0" smtClean="0"/>
              <a:t>Poor (</a:t>
            </a:r>
            <a:r>
              <a:rPr lang="en-US" dirty="0" err="1" smtClean="0"/>
              <a:t>Vidura</a:t>
            </a:r>
            <a:r>
              <a:rPr lang="en-US" dirty="0" smtClean="0"/>
              <a:t>, </a:t>
            </a:r>
            <a:r>
              <a:rPr lang="en-US" dirty="0" err="1" smtClean="0"/>
              <a:t>Sudama</a:t>
            </a:r>
            <a:r>
              <a:rPr lang="en-US" dirty="0" smtClean="0"/>
              <a:t>, </a:t>
            </a:r>
            <a:r>
              <a:rPr lang="en-US" dirty="0" err="1" smtClean="0"/>
              <a:t>Sruta</a:t>
            </a:r>
            <a:r>
              <a:rPr lang="en-US" dirty="0" smtClean="0"/>
              <a:t> deva)</a:t>
            </a:r>
          </a:p>
          <a:p>
            <a:r>
              <a:rPr lang="en-US" dirty="0" smtClean="0"/>
              <a:t>Animal (</a:t>
            </a:r>
            <a:r>
              <a:rPr lang="en-US" dirty="0" err="1" smtClean="0"/>
              <a:t>Gajendra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Demigods (</a:t>
            </a:r>
            <a:r>
              <a:rPr lang="en-US" dirty="0" err="1" smtClean="0"/>
              <a:t>Indra</a:t>
            </a:r>
            <a:r>
              <a:rPr lang="en-US" dirty="0" smtClean="0"/>
              <a:t>, Vayu, Agni, </a:t>
            </a:r>
            <a:r>
              <a:rPr lang="en-US" dirty="0" err="1" smtClean="0"/>
              <a:t>Varuna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Demon (</a:t>
            </a:r>
            <a:r>
              <a:rPr lang="en-US" dirty="0" err="1" smtClean="0"/>
              <a:t>Prahlad</a:t>
            </a:r>
            <a:r>
              <a:rPr lang="en-US" dirty="0" smtClean="0"/>
              <a:t> </a:t>
            </a:r>
            <a:r>
              <a:rPr lang="en-US" dirty="0" err="1" smtClean="0"/>
              <a:t>Maharaj</a:t>
            </a:r>
            <a:r>
              <a:rPr lang="en-US" dirty="0" smtClean="0"/>
              <a:t>, </a:t>
            </a:r>
            <a:r>
              <a:rPr lang="en-US" dirty="0" err="1" smtClean="0"/>
              <a:t>Vibhishana</a:t>
            </a:r>
            <a:r>
              <a:rPr lang="en-US" dirty="0" smtClean="0"/>
              <a:t>, </a:t>
            </a:r>
            <a:r>
              <a:rPr lang="en-US" dirty="0" err="1" smtClean="0"/>
              <a:t>Trijada</a:t>
            </a:r>
            <a:r>
              <a:rPr lang="en-US" dirty="0" smtClean="0"/>
              <a:t>, Bali </a:t>
            </a:r>
            <a:r>
              <a:rPr lang="en-US" dirty="0" err="1" smtClean="0"/>
              <a:t>Maharaj</a:t>
            </a:r>
            <a:r>
              <a:rPr lang="en-US" dirty="0" smtClean="0"/>
              <a:t>, </a:t>
            </a:r>
            <a:r>
              <a:rPr lang="en-US" dirty="0" err="1" smtClean="0"/>
              <a:t>Vrtrasura</a:t>
            </a:r>
            <a:r>
              <a:rPr lang="en-US" dirty="0" smtClean="0"/>
              <a:t>)</a:t>
            </a:r>
          </a:p>
          <a:p>
            <a:r>
              <a:rPr lang="en-US" dirty="0" smtClean="0"/>
              <a:t>Bird (Garuda, </a:t>
            </a:r>
            <a:r>
              <a:rPr lang="en-US" dirty="0" err="1" smtClean="0"/>
              <a:t>Jatayu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Monkey (Hanuman, Sugriva)</a:t>
            </a:r>
          </a:p>
          <a:p>
            <a:r>
              <a:rPr lang="en-US" dirty="0" smtClean="0"/>
              <a:t>Greatest living being (Lord Brahma </a:t>
            </a:r>
            <a:r>
              <a:rPr lang="mr-IN" dirty="0" smtClean="0"/>
              <a:t>–</a:t>
            </a:r>
            <a:r>
              <a:rPr lang="en-US" dirty="0" smtClean="0"/>
              <a:t> secondary creator, </a:t>
            </a:r>
            <a:r>
              <a:rPr lang="en-US" dirty="0" err="1" smtClean="0"/>
              <a:t>visarga</a:t>
            </a:r>
            <a:r>
              <a:rPr lang="en-US" dirty="0" smtClean="0"/>
              <a:t> </a:t>
            </a:r>
            <a:r>
              <a:rPr lang="en-US" dirty="0" err="1" smtClean="0"/>
              <a:t>purusa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9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308" y="907305"/>
            <a:ext cx="4274244" cy="57246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584" y="267128"/>
            <a:ext cx="587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Prahlad</a:t>
            </a:r>
            <a:r>
              <a:rPr lang="en-US" dirty="0" smtClean="0"/>
              <a:t> </a:t>
            </a:r>
            <a:r>
              <a:rPr lang="en-US" dirty="0" err="1" smtClean="0"/>
              <a:t>Maharaj</a:t>
            </a:r>
            <a:r>
              <a:rPr lang="en-US" dirty="0" smtClean="0"/>
              <a:t> with his classmates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6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FB655-C848-3849-A46A-2C6C77C43E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3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211</Words>
  <Application>Microsoft Macintosh PowerPoint</Application>
  <PresentationFormat>Widescreen</PresentationFormat>
  <Paragraphs>47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Bhakti Yoga Club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Bhakti Yoga Club</dc:title>
  <dc:creator>Sivakumar, Girish (GE Transportation)</dc:creator>
  <cp:lastModifiedBy>Sivakumar, Girish (GE Transportation)</cp:lastModifiedBy>
  <cp:revision>24</cp:revision>
  <dcterms:created xsi:type="dcterms:W3CDTF">2017-08-26T01:22:04Z</dcterms:created>
  <dcterms:modified xsi:type="dcterms:W3CDTF">2017-08-26T02:14:35Z</dcterms:modified>
</cp:coreProperties>
</file>